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85" d="100"/>
          <a:sy n="85" d="100"/>
        </p:scale>
        <p:origin x="1560" y="9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7.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dirty="0">
                <a:solidFill>
                  <a:srgbClr val="0070C0"/>
                </a:solidFill>
                <a:latin typeface="Arial Black" panose="020B0A04020102020204" pitchFamily="34" charset="0"/>
                <a:hlinkClick r:id="rId13"/>
              </a:rPr>
              <a:t>www.kepler-rominfo.com</a:t>
            </a:r>
            <a:endParaRPr lang="fr-FR" altLang="en-US" sz="1100" dirty="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3600" y="5343526"/>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DFE1791-9849-4811-8C30-A268534A09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1150" y="5752306"/>
            <a:ext cx="514350" cy="857250"/>
          </a:xfrm>
          <a:prstGeom prst="rect">
            <a:avLst/>
          </a:prstGeom>
        </p:spPr>
      </p:pic>
      <p:sp>
        <p:nvSpPr>
          <p:cNvPr id="4" name="Rectangle 3">
            <a:extLst>
              <a:ext uri="{FF2B5EF4-FFF2-40B4-BE49-F238E27FC236}">
                <a16:creationId xmlns:a16="http://schemas.microsoft.com/office/drawing/2014/main" id="{4D39D939-C7CF-4257-AE35-D7E5F76C780F}"/>
              </a:ext>
            </a:extLst>
          </p:cNvPr>
          <p:cNvSpPr/>
          <p:nvPr/>
        </p:nvSpPr>
        <p:spPr>
          <a:xfrm>
            <a:off x="6663806" y="6358036"/>
            <a:ext cx="2493247" cy="307777"/>
          </a:xfrm>
          <a:prstGeom prst="rect">
            <a:avLst/>
          </a:prstGeom>
        </p:spPr>
        <p:txBody>
          <a:bodyPr wrap="none">
            <a:spAutoFit/>
          </a:bodyPr>
          <a:lstStyle/>
          <a:p>
            <a:r>
              <a:rPr lang="en-US" b="1" dirty="0">
                <a:solidFill>
                  <a:srgbClr val="008BC6"/>
                </a:solidFill>
                <a:latin typeface="Raleway"/>
              </a:rPr>
              <a:t>AN ALTEN GROUP COMPANY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PagedList</a:t>
            </a:r>
            <a:r>
              <a:rPr lang="en-US" altLang="en-US" sz="2000" dirty="0">
                <a:cs typeface="Times New Roman" panose="02020603050405020304" pitchFamily="18" charset="0"/>
              </a:rPr>
              <a: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 Authentication </a:t>
            </a:r>
            <a:r>
              <a:rPr lang="en-US" sz="1400" dirty="0">
                <a:latin typeface="Times New Roman" panose="02020603050405020304" pitchFamily="18" charset="0"/>
                <a:cs typeface="Times New Roman" panose="02020603050405020304" pitchFamily="18" charset="0"/>
              </a:rPr>
              <a:t>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03842" y="2243948"/>
            <a:ext cx="8665554" cy="4176464"/>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 and they are </a:t>
            </a:r>
            <a:r>
              <a:rPr lang="en-US" sz="1400">
                <a:latin typeface="Times New Roman" panose="02020603050405020304" pitchFamily="18" charset="0"/>
                <a:cs typeface="Times New Roman" panose="02020603050405020304" pitchFamily="18" charset="0"/>
              </a:rPr>
              <a:t>168 tests</a:t>
            </a:r>
            <a:r>
              <a:rPr lang="en-US" sz="1400" dirty="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12120</TotalTime>
  <Words>950</Words>
  <Application>Microsoft Office PowerPoint</Application>
  <PresentationFormat>A4 Paper (210x297 mm)</PresentationFormat>
  <Paragraphs>203</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Arial Rounded MT Bold</vt:lpstr>
      <vt:lpstr>Raleway</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NuGet PagedList package</vt:lpstr>
      <vt:lpstr>NuGet 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Sorin Burtoiu</cp:lastModifiedBy>
  <cp:revision>717</cp:revision>
  <cp:lastPrinted>2015-11-09T10:27:16Z</cp:lastPrinted>
  <dcterms:created xsi:type="dcterms:W3CDTF">2004-04-23T08:14:08Z</dcterms:created>
  <dcterms:modified xsi:type="dcterms:W3CDTF">2017-09-26T11:47:55Z</dcterms:modified>
</cp:coreProperties>
</file>